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63" r:id="rId4"/>
    <p:sldId id="264" r:id="rId5"/>
    <p:sldId id="265" r:id="rId6"/>
    <p:sldId id="266" r:id="rId7"/>
    <p:sldId id="268" r:id="rId8"/>
    <p:sldId id="269" r:id="rId9"/>
    <p:sldId id="270" r:id="rId10"/>
    <p:sldId id="271" r:id="rId11"/>
    <p:sldId id="273" r:id="rId12"/>
    <p:sldId id="272" r:id="rId13"/>
    <p:sldId id="27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9D4893-7C22-405E-ACF8-DEB593DED9D1}" v="1" dt="2022-12-26T07:32:45.3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1" d="100"/>
          <a:sy n="61" d="100"/>
        </p:scale>
        <p:origin x="86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41BCF0-416A-49AC-A730-0E37BA9BCA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6D3C95D-0AE1-4ACB-82DD-4CA72001ED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2FCF11-E472-480C-9193-2A3065BAE2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644A88-EAF8-4DCC-9C66-458D5E7BB7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E249984-97A6-4BC2-B569-EC38E25AFD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289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EB8375-38C2-471C-9BBE-F4C268574C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86BD571-1939-4A8A-92E0-9D5235E6E8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E2A6226-8090-4A13-9BC0-1A136DF520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1EA9E5-20A9-49CC-9B44-12519FD2F8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C93A2D4-7C6F-4B21-8700-D1BA72A64B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6346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DAF6796-364F-4AD9-8F99-15EE9F88D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DBD06E-CBD5-455E-999C-E8F2D98DE4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C15002-C54F-4D8B-BC84-4699390233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36043F-99C0-4EFA-B8A4-3F2B990DB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21F8F40-308A-465C-BE5B-2F20085306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726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531EA6-8B65-4D6B-9471-BA843C9A4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0CDA9B1-C850-48B6-8321-3C2A3D2F5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6671B7-DECE-46B5-A1BA-C4CE103BB3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7897B3E-92FF-499C-B84E-84AD35DB2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00129C-1108-4D4B-9885-381328422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292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C1F1B4-3A79-4450-BBF1-F5E46558EF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5F2C8CE-89B6-4750-944E-C143B76958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7AB20B-6405-4E13-A163-898CF6AD2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51927DB-CB83-4846-A011-4224451BA7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1C44BA-A553-410A-820D-7A01BBB707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8279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FF2BFC-7536-4308-A40A-4FBA2095D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74B6C30-92FA-4DDD-9003-C551DE65AF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8128F4D-88B1-4645-B2D4-F9ABA7F833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D7E5359-A8E9-4B6C-B9AB-10FE1E4A9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8A55469-66CB-4964-B257-D5C6C2E6FB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5619C5E-1B96-4CE1-A152-2EC8826E50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8970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328583-3C38-4A62-B5AC-172A362488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AE5EAC-3C36-4D85-95B9-B7DD9784E6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417719E-EF8D-4BE9-A5D1-CE1BDA4AC6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34F7756-318A-4B1E-93C4-E04919EE13E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ACA26C-F3FE-4371-818A-2401F804B1A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52FB358-D490-48F5-85A2-C72666CEF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E60EE6A-C598-48F1-94AD-D5B26B0E1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80CEF73-23F4-4624-9153-79F79481F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388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D79B8A-812E-454F-A2AE-84E111CEC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B817C3-AC99-45D9-8FC7-B7EA2286A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1ABBB34-F6ED-40FF-8EAE-75F3BB074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B3345DD3-85EA-4916-8011-009738BE24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3072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0EF2CF9-5F58-4295-8284-B25185424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8E1544F-BA14-4309-A2D4-C106E5BBC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66AEC01-6254-43CC-83BB-25798744B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3125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14C186-95BE-4706-BA4D-94B033A55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11BCFD-283F-47A0-8621-2D1848364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03D00F6-8000-402E-832E-A692815251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D975E1-86C8-4FEE-ABDF-F68465756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14CEA96-2688-4897-ACC1-7B60CB2005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C4EA024-5A81-493E-973F-6D4534829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75077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AD1841-87AD-4B73-BB8F-1BEBD542A1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3D288926-6FF3-4960-8F96-FFF4BA62CE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2939549-D613-461B-9D7B-9FDF45C26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1ADE1D-BF09-4D3D-A11D-94B70F611E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FE026B4-EB18-4D8A-B5F0-E01DFEFF4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FB9463E-14B3-42BA-8570-41A553CA3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1690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EBF557F-65D4-4F00-BFEA-446B14A6EE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C2CEC1F-FE63-439E-B9D3-CCA7E76E1C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1AACF0-CC3F-4E5D-A72F-DBC3F89FF1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1DE2B-2CF8-49FE-93EA-0745E3494CD5}" type="datetimeFigureOut">
              <a:rPr lang="en-US" smtClean="0"/>
              <a:t>12/26/2022</a:t>
            </a:fld>
            <a:endParaRPr 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09CE96E-C1F1-45D9-A574-1EDC32BF97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058897-1D85-40A0-9BF8-5A80C41E70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90D03-312D-4AEA-BAFB-4F73007A05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482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F056523-A000-421A-94B1-E350096D72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766" y="374336"/>
            <a:ext cx="10615448" cy="6097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8693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8D62C6F-90BB-46B3-8527-62D75EB137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1999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0517C479-96B2-4F9C-BA5E-961904E24A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484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A187582-60B7-4164-9FE6-8C2BB4F57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7846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B78EBC9-A025-4347-ADC2-3CD1F789B2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15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63166C96-66F3-46F4-92BA-D67BFF767F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538" y="417180"/>
            <a:ext cx="10820923" cy="6298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86781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4C34968-7BC2-4E9C-918E-4E76F736AA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835" y="145640"/>
            <a:ext cx="10949172" cy="6566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73808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03FEAFE-BF67-40D0-8261-85DABFE0D7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1381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7B329D3-5ECD-46E9-9536-308AA36E4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3747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6814B04-2611-4DB1-A9E9-E0B95C8D4B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670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E5D4C912-A249-4741-8B8A-B0DD9BCA60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8963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F51B9C94-9031-44D1-831A-9B0B81033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400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502D04B-47C4-488C-9A87-886791C265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677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宽屏</PresentationFormat>
  <Paragraphs>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Liu, ZhaojieX</dc:creator>
  <cp:lastModifiedBy>Liu, ZhaojieX</cp:lastModifiedBy>
  <cp:revision>1</cp:revision>
  <dcterms:created xsi:type="dcterms:W3CDTF">2022-12-26T07:32:40Z</dcterms:created>
  <dcterms:modified xsi:type="dcterms:W3CDTF">2022-12-26T07:32:50Z</dcterms:modified>
</cp:coreProperties>
</file>

<file path=docProps/thumbnail.jpeg>
</file>